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53AA2-0D4F-4ED6-AC70-E4C3401B5D05}" type="datetimeFigureOut">
              <a:rPr lang="en-US" smtClean="0"/>
              <a:pPr/>
              <a:t>2/18/2014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49711-5CAD-490B-817F-DBFE1B035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428F-F657-49AB-ACB7-3C07794EA648}" type="datetime1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حاسبات                           م.نجلاء عبد حمزة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9A3-0B20-415E-B097-80CCE3D03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FAFC-B8C4-40E6-89DD-F8A5A173B6CB}" type="datetime1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حاسبات                           م.نجلاء عبد حمزة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9A3-0B20-415E-B097-80CCE3D03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1035-C26B-49FE-BEB0-D6EEC45F47C1}" type="datetime1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حاسبات                           م.نجلاء عبد حمزة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9A3-0B20-415E-B097-80CCE3D03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4CA8-9533-4771-9671-9C7A2C2A1DBC}" type="datetime1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حاسبات                           م.نجلاء عبد حمزة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9A3-0B20-415E-B097-80CCE3D03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13FE-7C1C-434F-8575-6B601AFA0358}" type="datetime1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حاسبات                           م.نجلاء عبد حمزة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9A3-0B20-415E-B097-80CCE3D03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B8C1-FD46-469D-95E3-A2E1F0DA87AA}" type="datetime1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حاسبات                           م.نجلاء عبد حمزة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9A3-0B20-415E-B097-80CCE3D03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F50B-7523-455A-8501-9A0BCB49128D}" type="datetime1">
              <a:rPr lang="en-US" smtClean="0"/>
              <a:pPr/>
              <a:t>2/18/2014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حاسبات                           م.نجلاء عبد حمزة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9A3-0B20-415E-B097-80CCE3D03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26BC-AAC0-47AD-8433-CFDEEF6E4FB8}" type="datetime1">
              <a:rPr lang="en-US" smtClean="0"/>
              <a:pPr/>
              <a:t>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حاسبات                           م.نجلاء عبد حمزة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9A3-0B20-415E-B097-80CCE3D03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610C-4DE2-4745-87D3-D2A21F0ADFF3}" type="datetime1">
              <a:rPr lang="en-US" smtClean="0"/>
              <a:pPr/>
              <a:t>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حاسبات                           م.نجلاء عبد حمزة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9A3-0B20-415E-B097-80CCE3D03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79C5-ECD6-48AD-8410-9A3BDCDE1964}" type="datetime1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حاسبات                           م.نجلاء عبد حمزة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9A3-0B20-415E-B097-80CCE3D03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3294-4516-4447-B527-E50E31E1998D}" type="datetime1">
              <a:rPr lang="en-US" smtClean="0"/>
              <a:pPr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حاسبات                           م.نجلاء عبد حمزة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9A3-0B20-415E-B097-80CCE3D03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BDFDF-A079-441C-92DF-F5BDB29DE26D}" type="datetime1">
              <a:rPr lang="en-US" smtClean="0"/>
              <a:pPr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IQ" smtClean="0"/>
              <a:t>حاسبات                           م.نجلاء عبد حمزة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DA9A3-0B20-415E-B097-80CCE3D03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00105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9A3-0B20-415E-B097-80CCE3D03823}" type="slidenum">
              <a:rPr lang="en-US" sz="1400" b="1" smtClean="0"/>
              <a:pPr/>
              <a:t>1</a:t>
            </a:fld>
            <a:endParaRPr lang="en-US" sz="1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3824064" cy="365125"/>
          </a:xfrm>
        </p:spPr>
        <p:txBody>
          <a:bodyPr/>
          <a:lstStyle/>
          <a:p>
            <a:r>
              <a:rPr lang="ar-IQ" sz="1400" b="1" dirty="0" smtClean="0"/>
              <a:t>حاسبات                           م.نجلاء عبد حمزة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429684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71546"/>
            <a:ext cx="821537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ar-IQ" sz="2400" dirty="0" smtClean="0"/>
              <a:t>نقوم بتحديد موقع خزن العرض التقديمي ومن ثم اعطاء اسم للعرض في خانة </a:t>
            </a:r>
            <a:r>
              <a:rPr lang="en-US" sz="2400" dirty="0" smtClean="0"/>
              <a:t>	File name</a:t>
            </a:r>
            <a:r>
              <a:rPr lang="ar-IQ" sz="2400" dirty="0" smtClean="0"/>
              <a:t>.</a:t>
            </a:r>
            <a:endParaRPr lang="en-US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786190"/>
            <a:ext cx="63341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143380"/>
            <a:ext cx="5581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786322"/>
            <a:ext cx="5638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4857760"/>
            <a:ext cx="26574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5214950"/>
            <a:ext cx="821537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9A3-0B20-415E-B097-80CCE3D03823}" type="slidenum">
              <a:rPr lang="en-US" sz="1400" smtClean="0"/>
              <a:pPr/>
              <a:t>10</a:t>
            </a:fld>
            <a:endParaRPr lang="en-US" sz="14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62378" cy="365125"/>
          </a:xfrm>
        </p:spPr>
        <p:txBody>
          <a:bodyPr/>
          <a:lstStyle/>
          <a:p>
            <a:r>
              <a:rPr lang="ar-IQ" sz="1400" b="1" dirty="0" smtClean="0"/>
              <a:t>حاسبات                           م.نجلاء عبد حمزة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428605"/>
            <a:ext cx="6662762" cy="537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9A3-0B20-415E-B097-80CCE3D03823}" type="slidenum">
              <a:rPr lang="en-US" sz="1400" b="1" smtClean="0"/>
              <a:pPr/>
              <a:t>2</a:t>
            </a:fld>
            <a:endParaRPr lang="en-US" sz="1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3824064" cy="365125"/>
          </a:xfrm>
        </p:spPr>
        <p:txBody>
          <a:bodyPr/>
          <a:lstStyle/>
          <a:p>
            <a:r>
              <a:rPr lang="ar-IQ" sz="1400" b="1" dirty="0" smtClean="0"/>
              <a:t>حاسبات                           م.نجلاء عبد حمزة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501123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285992"/>
            <a:ext cx="814393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9A3-0B20-415E-B097-80CCE3D03823}" type="slidenum">
              <a:rPr lang="en-US" sz="1400" b="1" smtClean="0"/>
              <a:pPr/>
              <a:t>3</a:t>
            </a:fld>
            <a:endParaRPr lang="en-US" sz="1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3824064" cy="365125"/>
          </a:xfrm>
        </p:spPr>
        <p:txBody>
          <a:bodyPr/>
          <a:lstStyle/>
          <a:p>
            <a:r>
              <a:rPr lang="ar-IQ" sz="1400" b="1" dirty="0" smtClean="0"/>
              <a:t>حاسبات                           م.نجلاء عبد حمزة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95275"/>
            <a:ext cx="8001056" cy="570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9A3-0B20-415E-B097-80CCE3D03823}" type="slidenum">
              <a:rPr lang="en-US" sz="1400" b="1" smtClean="0"/>
              <a:pPr/>
              <a:t>4</a:t>
            </a:fld>
            <a:endParaRPr lang="en-US" sz="1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ar-IQ" sz="1400" b="1" dirty="0" smtClean="0"/>
              <a:t>حاسبات                           م.نجلاء عبد حمزة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8143932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7" y="1714488"/>
            <a:ext cx="7715305" cy="45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9A3-0B20-415E-B097-80CCE3D03823}" type="slidenum">
              <a:rPr lang="en-US" sz="1400" b="1" smtClean="0"/>
              <a:pPr/>
              <a:t>5</a:t>
            </a:fld>
            <a:endParaRPr lang="en-US" sz="1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712" y="6356350"/>
            <a:ext cx="4040088" cy="365125"/>
          </a:xfrm>
        </p:spPr>
        <p:txBody>
          <a:bodyPr/>
          <a:lstStyle/>
          <a:p>
            <a:r>
              <a:rPr lang="ar-IQ" sz="1400" b="1" dirty="0" smtClean="0"/>
              <a:t>حاسبات                           م.نجلاء عبد حمزة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00105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500570"/>
            <a:ext cx="8072494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9A3-0B20-415E-B097-80CCE3D03823}" type="slidenum">
              <a:rPr lang="en-US" sz="1400" b="1" smtClean="0"/>
              <a:pPr/>
              <a:t>6</a:t>
            </a:fld>
            <a:endParaRPr lang="en-US" sz="1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3752056" cy="365125"/>
          </a:xfrm>
        </p:spPr>
        <p:txBody>
          <a:bodyPr/>
          <a:lstStyle/>
          <a:p>
            <a:r>
              <a:rPr lang="ar-IQ" sz="1400" b="1" dirty="0" smtClean="0"/>
              <a:t>حاسبات                           م.نجلاء عبد حمزة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86808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9A3-0B20-415E-B097-80CCE3D03823}" type="slidenum">
              <a:rPr lang="en-US" sz="1400" b="1" smtClean="0"/>
              <a:pPr/>
              <a:t>7</a:t>
            </a:fld>
            <a:endParaRPr lang="en-US" sz="1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05188" cy="365125"/>
          </a:xfrm>
        </p:spPr>
        <p:txBody>
          <a:bodyPr/>
          <a:lstStyle/>
          <a:p>
            <a:r>
              <a:rPr lang="ar-IQ" sz="1400" b="1" dirty="0" smtClean="0"/>
              <a:t>حاسبات                           م.نجلاء عبد حمزة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807249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000108"/>
            <a:ext cx="76390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736"/>
            <a:ext cx="8358246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857364"/>
            <a:ext cx="835824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88" y="3214686"/>
            <a:ext cx="385762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9A3-0B20-415E-B097-80CCE3D03823}" type="slidenum">
              <a:rPr lang="en-US" sz="1400" b="1" smtClean="0"/>
              <a:pPr/>
              <a:t>8</a:t>
            </a:fld>
            <a:endParaRPr lang="en-US" sz="14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00298" y="6356350"/>
            <a:ext cx="3519502" cy="365125"/>
          </a:xfrm>
        </p:spPr>
        <p:txBody>
          <a:bodyPr/>
          <a:lstStyle/>
          <a:p>
            <a:r>
              <a:rPr lang="ar-IQ" sz="1400" b="1" dirty="0" smtClean="0"/>
              <a:t>حاسبات                           م.نجلاء عبد حمزة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8429684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286124"/>
            <a:ext cx="43434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A9A3-0B20-415E-B097-80CCE3D03823}" type="slidenum">
              <a:rPr lang="en-US" sz="1400" b="1" smtClean="0"/>
              <a:pPr/>
              <a:t>9</a:t>
            </a:fld>
            <a:endParaRPr lang="en-US" sz="14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62378" cy="365125"/>
          </a:xfrm>
        </p:spPr>
        <p:txBody>
          <a:bodyPr/>
          <a:lstStyle/>
          <a:p>
            <a:r>
              <a:rPr lang="ar-IQ" sz="1400" b="1" dirty="0" smtClean="0"/>
              <a:t>حاسبات                           م.نجلاء عبد حمزة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63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نقوم بتحديد موقع خزن العرض التقديمي ومن ثم اعطاء اسم للعرض في خانة  File name.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najlaa</dc:creator>
  <cp:lastModifiedBy>sp</cp:lastModifiedBy>
  <cp:revision>13</cp:revision>
  <dcterms:created xsi:type="dcterms:W3CDTF">2014-02-15T00:05:48Z</dcterms:created>
  <dcterms:modified xsi:type="dcterms:W3CDTF">2014-02-18T09:46:03Z</dcterms:modified>
</cp:coreProperties>
</file>